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7"/>
    <p:restoredTop sz="91492"/>
  </p:normalViewPr>
  <p:slideViewPr>
    <p:cSldViewPr snapToGrid="0">
      <p:cViewPr varScale="1">
        <p:scale>
          <a:sx n="112" d="100"/>
          <a:sy n="112" d="100"/>
        </p:scale>
        <p:origin x="208" y="22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7/16/25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4785979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596" y="5969216"/>
            <a:ext cx="2051839" cy="6973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16275</TotalTime>
  <Words>1833</Words>
  <Application>Microsoft Macintosh PowerPoint</Application>
  <PresentationFormat>Widescreen</PresentationFormat>
  <Paragraphs>352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415</cp:revision>
  <cp:lastPrinted>2024-03-17T23:23:36Z</cp:lastPrinted>
  <dcterms:created xsi:type="dcterms:W3CDTF">2023-09-19T10:10:31Z</dcterms:created>
  <dcterms:modified xsi:type="dcterms:W3CDTF">2025-07-16T19:13:39Z</dcterms:modified>
</cp:coreProperties>
</file>